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D2B247-81EA-417D-8CEE-7997DF488FB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4EC03F-7C1B-4B4A-8CE9-365C61699CA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9049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Types of Curriculum Design 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r>
              <a:rPr lang="en-US" sz="1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Dr C.JAYANTHI</a:t>
            </a:r>
          </a:p>
          <a:p>
            <a:r>
              <a:rPr lang="en-US" sz="128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Associate Professor</a:t>
            </a:r>
          </a:p>
          <a:p>
            <a:r>
              <a:rPr lang="en-US" sz="128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Department of  Education</a:t>
            </a:r>
          </a:p>
          <a:p>
            <a:r>
              <a:rPr lang="en-US" sz="128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Annamalai university </a:t>
            </a:r>
            <a:endParaRPr lang="en-US" sz="128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80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8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8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92"/>
            <a:ext cx="8382000" cy="642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605915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67" y="1676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27534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74"/>
            <a:ext cx="8229600" cy="650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05799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" y="152400"/>
            <a:ext cx="893768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8"/>
            <a:ext cx="8458199" cy="6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en-US" sz="7200" dirty="0" smtClean="0">
              <a:solidFill>
                <a:srgbClr val="C00000"/>
              </a:solidFill>
            </a:endParaRPr>
          </a:p>
          <a:p>
            <a:pPr algn="r"/>
            <a:endParaRPr lang="en-US" sz="7200" dirty="0">
              <a:solidFill>
                <a:srgbClr val="C00000"/>
              </a:solidFill>
            </a:endParaRPr>
          </a:p>
          <a:p>
            <a:pPr algn="r"/>
            <a:r>
              <a:rPr lang="en-US" sz="7200" dirty="0" smtClean="0">
                <a:solidFill>
                  <a:srgbClr val="C00000"/>
                </a:solidFill>
              </a:rPr>
              <a:t>Thank You 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8610600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610599" cy="601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726"/>
            <a:ext cx="8458200" cy="62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629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2999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2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153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17</Words>
  <Application>Microsoft Office PowerPoint</Application>
  <PresentationFormat>On-screen Show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 Types of Curriculum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Curriculum Design</dc:title>
  <dc:creator>kp</dc:creator>
  <cp:lastModifiedBy>kp</cp:lastModifiedBy>
  <cp:revision>3</cp:revision>
  <dcterms:created xsi:type="dcterms:W3CDTF">2020-04-16T14:16:39Z</dcterms:created>
  <dcterms:modified xsi:type="dcterms:W3CDTF">2020-04-16T14:41:06Z</dcterms:modified>
</cp:coreProperties>
</file>